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cnee.eu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1"/>
            <a:ext cx="7772400" cy="2228850"/>
          </a:xfrm>
        </p:spPr>
        <p:txBody>
          <a:bodyPr>
            <a:normAutofit/>
          </a:bodyPr>
          <a:lstStyle/>
          <a:p>
            <a:r>
              <a:rPr lang="en-US" dirty="0" smtClean="0"/>
              <a:t>PROIECTE FSE</a:t>
            </a:r>
            <a:br>
              <a:rPr lang="en-US" dirty="0" smtClean="0"/>
            </a:br>
            <a:r>
              <a:rPr lang="en-US" dirty="0" smtClean="0"/>
              <a:t>”</a:t>
            </a:r>
            <a:r>
              <a:rPr lang="en-US" dirty="0" err="1" smtClean="0"/>
              <a:t>Competen</a:t>
            </a:r>
            <a:r>
              <a:rPr lang="ro-RO" dirty="0" smtClean="0"/>
              <a:t>ţe cheie TIC în curriculum</a:t>
            </a:r>
            <a:r>
              <a:rPr lang="en-US" dirty="0" err="1" smtClean="0"/>
              <a:t>ul</a:t>
            </a:r>
            <a:r>
              <a:rPr lang="ro-RO" dirty="0" smtClean="0"/>
              <a:t> şcolar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http://www.rocnee.eu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r>
              <a:rPr lang="ro-RO" dirty="0" smtClean="0"/>
              <a:t>Programe TIC, </a:t>
            </a:r>
            <a:r>
              <a:rPr lang="en-US" dirty="0" err="1" smtClean="0"/>
              <a:t>Ghiduri</a:t>
            </a:r>
            <a:r>
              <a:rPr lang="en-US" dirty="0" smtClean="0"/>
              <a:t> TIC, </a:t>
            </a:r>
            <a:r>
              <a:rPr lang="ro-RO" dirty="0" smtClean="0"/>
              <a:t>î</a:t>
            </a:r>
            <a:r>
              <a:rPr lang="en-US" dirty="0" err="1" smtClean="0"/>
              <a:t>ndrumare</a:t>
            </a:r>
            <a:r>
              <a:rPr lang="ro-RO" dirty="0" smtClean="0"/>
              <a:t> </a:t>
            </a:r>
            <a:r>
              <a:rPr lang="ro-RO" smtClean="0"/>
              <a:t>TIC - clasele </a:t>
            </a:r>
            <a:r>
              <a:rPr lang="ro-RO" dirty="0" smtClean="0"/>
              <a:t>V, VI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7971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PROIECTE FSE ”Competenţe cheie TIC în curriculumul şcolar”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PROIECTE FSE ”Competenţe cheie TIC în curriculumul şcolar”</dc:title>
  <dc:creator>Nusa Dumitriu</dc:creator>
  <cp:lastModifiedBy>nusa.dumitriu</cp:lastModifiedBy>
  <cp:revision>1</cp:revision>
  <dcterms:created xsi:type="dcterms:W3CDTF">2006-08-16T00:00:00Z</dcterms:created>
  <dcterms:modified xsi:type="dcterms:W3CDTF">2012-09-03T13:34:37Z</dcterms:modified>
</cp:coreProperties>
</file>